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30" r:id="rId2"/>
    <p:sldId id="783" r:id="rId3"/>
    <p:sldId id="780" r:id="rId4"/>
    <p:sldId id="778" r:id="rId5"/>
    <p:sldId id="781" r:id="rId6"/>
    <p:sldId id="782" r:id="rId7"/>
    <p:sldId id="688" r:id="rId8"/>
    <p:sldId id="779" r:id="rId9"/>
    <p:sldId id="784" r:id="rId10"/>
    <p:sldId id="707" r:id="rId11"/>
    <p:sldId id="776"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6" autoAdjust="0"/>
    <p:restoredTop sz="87940" autoAdjust="0"/>
  </p:normalViewPr>
  <p:slideViewPr>
    <p:cSldViewPr snapToGrid="0">
      <p:cViewPr varScale="1">
        <p:scale>
          <a:sx n="57" d="100"/>
          <a:sy n="57" d="100"/>
        </p:scale>
        <p:origin x="976" y="168"/>
      </p:cViewPr>
      <p:guideLst>
        <p:guide orient="horz" pos="2160"/>
        <p:guide pos="2880"/>
      </p:guideLst>
    </p:cSldViewPr>
  </p:slideViewPr>
  <p:notesTextViewPr>
    <p:cViewPr>
      <p:scale>
        <a:sx n="3" d="2"/>
        <a:sy n="3" d="2"/>
      </p:scale>
      <p:origin x="0" y="0"/>
    </p:cViewPr>
  </p:notesTextViewPr>
  <p:sorterViewPr>
    <p:cViewPr varScale="1">
      <p:scale>
        <a:sx n="1" d="1"/>
        <a:sy n="1" d="1"/>
      </p:scale>
      <p:origin x="0" y="-1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3167" tIns="46584" rIns="93167" bIns="46584"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1"/>
            <a:ext cx="3038475" cy="465138"/>
          </a:xfrm>
          <a:prstGeom prst="rect">
            <a:avLst/>
          </a:prstGeom>
        </p:spPr>
        <p:txBody>
          <a:bodyPr vert="horz" lIns="93167" tIns="46584" rIns="93167" bIns="46584" rtlCol="0"/>
          <a:lstStyle>
            <a:lvl1pPr algn="r">
              <a:defRPr sz="1200">
                <a:latin typeface="Arial" charset="0"/>
                <a:cs typeface="Arial" charset="0"/>
              </a:defRPr>
            </a:lvl1pPr>
          </a:lstStyle>
          <a:p>
            <a:pPr>
              <a:defRPr/>
            </a:pPr>
            <a:fld id="{0D38392C-5B1B-4091-92F5-0AF516E230C0}" type="datetimeFigureOut">
              <a:rPr lang="en-US"/>
              <a:pPr>
                <a:defRPr/>
              </a:pPr>
              <a:t>10/9/18</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3167" tIns="46584" rIns="93167" bIns="46584"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4" rIns="93167" bIns="46584"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4221613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3167" tIns="46584" rIns="93167" bIns="46584"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1"/>
            <a:ext cx="3038475" cy="465138"/>
          </a:xfrm>
          <a:prstGeom prst="rect">
            <a:avLst/>
          </a:prstGeom>
        </p:spPr>
        <p:txBody>
          <a:bodyPr vert="horz" lIns="93167" tIns="46584" rIns="93167" bIns="46584" rtlCol="0"/>
          <a:lstStyle>
            <a:lvl1pPr algn="r">
              <a:defRPr sz="1200">
                <a:latin typeface="Arial" charset="0"/>
                <a:cs typeface="Arial" charset="0"/>
              </a:defRPr>
            </a:lvl1pPr>
          </a:lstStyle>
          <a:p>
            <a:pPr>
              <a:defRPr/>
            </a:pPr>
            <a:fld id="{FAC896CC-00FF-4966-96CE-D3E3C41D982D}" type="datetimeFigureOut">
              <a:rPr lang="en-US"/>
              <a:pPr>
                <a:defRPr/>
              </a:pPr>
              <a:t>10/9/18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3167" tIns="46584" rIns="93167"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3167" tIns="46584" rIns="93167" bIns="46584"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4" rIns="93167" bIns="46584"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extLst>
      <p:ext uri="{BB962C8B-B14F-4D97-AF65-F5344CB8AC3E}">
        <p14:creationId xmlns:p14="http://schemas.microsoft.com/office/powerpoint/2010/main" val="324524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C18F7E2-6952-5A43-9B50-EAFB53B7A6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499FE9-958A-3441-AE3B-BDBE45FCA9CF}"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7410" name="Rectangle 2">
            <a:extLst>
              <a:ext uri="{FF2B5EF4-FFF2-40B4-BE49-F238E27FC236}">
                <a16:creationId xmlns:a16="http://schemas.microsoft.com/office/drawing/2014/main" id="{2F483E64-B2AA-AF4C-A0E3-0582E509E2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138D3136-427B-2649-9B54-EF0F145B1E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79141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B88F62D3-30B1-0648-8FD9-FA4504EDC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89B76ECA-0017-E64D-B39C-BC81BB910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a:endParaRPr lang="en-US" altLang="en-US"/>
          </a:p>
        </p:txBody>
      </p:sp>
      <p:sp>
        <p:nvSpPr>
          <p:cNvPr id="47107" name="Slide Number Placeholder 3">
            <a:extLst>
              <a:ext uri="{FF2B5EF4-FFF2-40B4-BE49-F238E27FC236}">
                <a16:creationId xmlns:a16="http://schemas.microsoft.com/office/drawing/2014/main" id="{C72AB668-D8E7-4A47-A83E-2E6D5362F4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E7A57C-8426-8F47-87A3-59FF1619CE10}" type="slidenum">
              <a:rPr lang="en-US" altLang="en-US">
                <a:solidFill>
                  <a:srgbClr val="000000"/>
                </a:solidFill>
                <a:latin typeface="Arial" panose="020B0604020202020204" pitchFamily="34" charset="0"/>
              </a:rPr>
              <a:pPr>
                <a:spcBef>
                  <a:spcPct val="0"/>
                </a:spcBef>
              </a:pPr>
              <a:t>11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49128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7F1A2A5-819A-A944-8465-B43A4B218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7F48BFD-75E7-ED47-963A-CAD34DC8AE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59" name="Slide Number Placeholder 3">
            <a:extLst>
              <a:ext uri="{FF2B5EF4-FFF2-40B4-BE49-F238E27FC236}">
                <a16:creationId xmlns:a16="http://schemas.microsoft.com/office/drawing/2014/main" id="{54038FA4-2DC2-6C46-BD43-36C92713D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CBF8F8-F84D-D041-9B09-539F0BAD6FA7}" type="slidenum">
              <a:rPr lang="en-US" altLang="en-US"/>
              <a:pPr/>
              <a:t>2</a:t>
            </a:fld>
            <a:endParaRPr lang="en-US" altLang="en-US"/>
          </a:p>
        </p:txBody>
      </p:sp>
    </p:spTree>
    <p:extLst>
      <p:ext uri="{BB962C8B-B14F-4D97-AF65-F5344CB8AC3E}">
        <p14:creationId xmlns:p14="http://schemas.microsoft.com/office/powerpoint/2010/main" val="304161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4CB93AE0-8B0D-3A40-9AB6-05BD417E18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91A7FB-0794-F74B-AC46-F2C593883D1D}"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
        <p:nvSpPr>
          <p:cNvPr id="26626" name="Rectangle 2">
            <a:extLst>
              <a:ext uri="{FF2B5EF4-FFF2-40B4-BE49-F238E27FC236}">
                <a16:creationId xmlns:a16="http://schemas.microsoft.com/office/drawing/2014/main" id="{34C1FA69-2374-1049-A207-E02B5BB92818}"/>
              </a:ext>
            </a:extLst>
          </p:cNvPr>
          <p:cNvSpPr>
            <a:spLocks noRo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D2480775-75ED-164F-A1CA-46DF0B1617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more than 7.6 million in high school sports.</a:t>
            </a:r>
          </a:p>
        </p:txBody>
      </p:sp>
    </p:spTree>
    <p:extLst>
      <p:ext uri="{BB962C8B-B14F-4D97-AF65-F5344CB8AC3E}">
        <p14:creationId xmlns:p14="http://schemas.microsoft.com/office/powerpoint/2010/main" val="105890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2052759-3ED5-FB4A-B8E8-20D4BFD7F6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DD94AF41-24B8-6E4B-AD40-850C83B22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en-US" altLang="en-US"/>
          </a:p>
        </p:txBody>
      </p:sp>
      <p:sp>
        <p:nvSpPr>
          <p:cNvPr id="22531" name="Slide Number Placeholder 3">
            <a:extLst>
              <a:ext uri="{FF2B5EF4-FFF2-40B4-BE49-F238E27FC236}">
                <a16:creationId xmlns:a16="http://schemas.microsoft.com/office/drawing/2014/main" id="{96CBB932-C27F-CF42-97A3-A17984819B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F7CC0A-F634-0340-9997-926223E371A1}" type="slidenum">
              <a:rPr lang="en-US" altLang="en-US"/>
              <a:pPr/>
              <a:t>5</a:t>
            </a:fld>
            <a:endParaRPr lang="en-US" altLang="en-US"/>
          </a:p>
        </p:txBody>
      </p:sp>
    </p:spTree>
    <p:extLst>
      <p:ext uri="{BB962C8B-B14F-4D97-AF65-F5344CB8AC3E}">
        <p14:creationId xmlns:p14="http://schemas.microsoft.com/office/powerpoint/2010/main" val="16584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51C952F6-E2F8-3F46-A003-B8B94CFD3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371A6A82-590E-F241-AE7F-AA4E147A33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endParaRPr lang="en-US" altLang="en-US"/>
          </a:p>
        </p:txBody>
      </p:sp>
      <p:sp>
        <p:nvSpPr>
          <p:cNvPr id="24579" name="Slide Number Placeholder 3">
            <a:extLst>
              <a:ext uri="{FF2B5EF4-FFF2-40B4-BE49-F238E27FC236}">
                <a16:creationId xmlns:a16="http://schemas.microsoft.com/office/drawing/2014/main" id="{A72D4DE4-CA76-A546-8151-A67E8315F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D30958-9C73-294D-8103-560F8D38787F}" type="slidenum">
              <a:rPr lang="en-US" altLang="en-US"/>
              <a:pPr/>
              <a:t>6</a:t>
            </a:fld>
            <a:endParaRPr lang="en-US" altLang="en-US"/>
          </a:p>
        </p:txBody>
      </p:sp>
    </p:spTree>
    <p:extLst>
      <p:ext uri="{BB962C8B-B14F-4D97-AF65-F5344CB8AC3E}">
        <p14:creationId xmlns:p14="http://schemas.microsoft.com/office/powerpoint/2010/main" val="361656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A9FFF5E0-E50B-A041-970C-9A942C671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D6DA62-A920-9347-814D-CA2E917B362B}" type="slidenum">
              <a:rPr lang="en-US" altLang="en-US">
                <a:solidFill>
                  <a:srgbClr val="000000"/>
                </a:solidFill>
                <a:latin typeface="Arial" panose="020B0604020202020204" pitchFamily="34" charset="0"/>
              </a:rPr>
              <a:pPr>
                <a:spcBef>
                  <a:spcPct val="0"/>
                </a:spcBef>
              </a:pPr>
              <a:t>7</a:t>
            </a:fld>
            <a:endParaRPr lang="en-US" altLang="en-US">
              <a:solidFill>
                <a:srgbClr val="000000"/>
              </a:solidFill>
              <a:latin typeface="Arial" panose="020B0604020202020204" pitchFamily="34" charset="0"/>
            </a:endParaRPr>
          </a:p>
        </p:txBody>
      </p:sp>
      <p:sp>
        <p:nvSpPr>
          <p:cNvPr id="28674" name="Rectangle 2">
            <a:extLst>
              <a:ext uri="{FF2B5EF4-FFF2-40B4-BE49-F238E27FC236}">
                <a16:creationId xmlns:a16="http://schemas.microsoft.com/office/drawing/2014/main" id="{23B67EB7-A811-9C4C-B267-D825E2658BCE}"/>
              </a:ext>
            </a:extLst>
          </p:cNvPr>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2BAA8E1-6E7C-D44A-A02E-2DE0122D4C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139141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A7F2482-82F7-E449-9B47-1C1C0175C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82AFA9-8C0E-714E-8A8E-3E8EEB906843}" type="slidenum">
              <a:rPr lang="en-US" altLang="en-US">
                <a:solidFill>
                  <a:srgbClr val="000000"/>
                </a:solidFill>
                <a:latin typeface="Arial" panose="020B0604020202020204" pitchFamily="34" charset="0"/>
              </a:rPr>
              <a:pPr>
                <a:spcBef>
                  <a:spcPct val="0"/>
                </a:spcBef>
              </a:pPr>
              <a:t>8</a:t>
            </a:fld>
            <a:endParaRPr lang="en-US" altLang="en-US">
              <a:solidFill>
                <a:srgbClr val="000000"/>
              </a:solidFill>
              <a:latin typeface="Arial" panose="020B0604020202020204" pitchFamily="34" charset="0"/>
            </a:endParaRPr>
          </a:p>
        </p:txBody>
      </p:sp>
      <p:sp>
        <p:nvSpPr>
          <p:cNvPr id="43010" name="Rectangle 2">
            <a:extLst>
              <a:ext uri="{FF2B5EF4-FFF2-40B4-BE49-F238E27FC236}">
                <a16:creationId xmlns:a16="http://schemas.microsoft.com/office/drawing/2014/main" id="{73D4BEC9-9CCA-9649-967A-AA4BB0A71A56}"/>
              </a:ext>
            </a:extLst>
          </p:cNvPr>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0623BE3E-30CE-B94A-9D79-A14CAFC78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350650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A7F2482-82F7-E449-9B47-1C1C0175C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82AFA9-8C0E-714E-8A8E-3E8EEB906843}" type="slidenum">
              <a:rPr lang="en-US" altLang="en-US">
                <a:solidFill>
                  <a:srgbClr val="000000"/>
                </a:solidFill>
                <a:latin typeface="Arial" panose="020B0604020202020204" pitchFamily="34" charset="0"/>
              </a:rPr>
              <a:pPr>
                <a:spcBef>
                  <a:spcPct val="0"/>
                </a:spcBef>
              </a:pPr>
              <a:t>9</a:t>
            </a:fld>
            <a:endParaRPr lang="en-US" altLang="en-US">
              <a:solidFill>
                <a:srgbClr val="000000"/>
              </a:solidFill>
              <a:latin typeface="Arial" panose="020B0604020202020204" pitchFamily="34" charset="0"/>
            </a:endParaRPr>
          </a:p>
        </p:txBody>
      </p:sp>
      <p:sp>
        <p:nvSpPr>
          <p:cNvPr id="43010" name="Rectangle 2">
            <a:extLst>
              <a:ext uri="{FF2B5EF4-FFF2-40B4-BE49-F238E27FC236}">
                <a16:creationId xmlns:a16="http://schemas.microsoft.com/office/drawing/2014/main" id="{73D4BEC9-9CCA-9649-967A-AA4BB0A71A56}"/>
              </a:ext>
            </a:extLst>
          </p:cNvPr>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0623BE3E-30CE-B94A-9D79-A14CAFC784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spcBef>
                <a:spcPct val="0"/>
              </a:spcBef>
            </a:pPr>
            <a:r>
              <a:rPr lang="en-US" altLang="en-US" b="1" u="sng">
                <a:latin typeface="Times New Roman" panose="02020603050405020304" pitchFamily="18" charset="0"/>
                <a:cs typeface="Times New Roman" panose="02020603050405020304" pitchFamily="18" charset="0"/>
              </a:rPr>
              <a:t>About the National Federation of State High School Associations (NFHS) cont:</a:t>
            </a:r>
            <a:endParaRPr lang="en-US" altLang="en-US">
              <a:latin typeface="Times New Roman" panose="02020603050405020304" pitchFamily="18" charset="0"/>
              <a:cs typeface="Times New Roman" panose="02020603050405020304" pitchFamily="18" charset="0"/>
            </a:endParaRPr>
          </a:p>
          <a:p>
            <a:r>
              <a:rPr lang="en-US" altLang="en-US"/>
              <a:t>The NFHS, based in Indianapolis, Indiana, is the national leadership organization for high school sports and fine arts activities. Since 1920, the NFHS has led the development of education-based interscholastic sports and fine arts activities that help students succeed in their lives. The NFHS sets direction for the future by building awareness and support, improving the participation experience, establishing consistent standards and Rules for competition, and helping those who oversee high school sports and activities. The NFHS writes playing Rules for 17 sports for boys and girls at the high school level. Through its 50 member state associations and the District of Columbia, the NFHS reaches nearly 19,000 high schools and 11 million participants in high school activity programs, including almost 7.5 million in high school sports.</a:t>
            </a:r>
          </a:p>
        </p:txBody>
      </p:sp>
    </p:spTree>
    <p:extLst>
      <p:ext uri="{BB962C8B-B14F-4D97-AF65-F5344CB8AC3E}">
        <p14:creationId xmlns:p14="http://schemas.microsoft.com/office/powerpoint/2010/main" val="36581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53A3407-544A-5340-815A-8FF3AC5E24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5F7031-2481-094D-96B8-E9D9693E133C}" type="slidenum">
              <a:rPr lang="en-US" altLang="en-US">
                <a:solidFill>
                  <a:srgbClr val="000000"/>
                </a:solidFill>
                <a:latin typeface="Arial" panose="020B0604020202020204" pitchFamily="34" charset="0"/>
              </a:rPr>
              <a:pPr>
                <a:spcBef>
                  <a:spcPct val="0"/>
                </a:spcBef>
              </a:pPr>
              <a:t>10</a:t>
            </a:fld>
            <a:endParaRPr lang="en-US" altLang="en-US">
              <a:solidFill>
                <a:srgbClr val="000000"/>
              </a:solidFill>
              <a:latin typeface="Arial" panose="020B0604020202020204" pitchFamily="34" charset="0"/>
            </a:endParaRPr>
          </a:p>
        </p:txBody>
      </p:sp>
      <p:sp>
        <p:nvSpPr>
          <p:cNvPr id="45058" name="Rectangle 2">
            <a:extLst>
              <a:ext uri="{FF2B5EF4-FFF2-40B4-BE49-F238E27FC236}">
                <a16:creationId xmlns:a16="http://schemas.microsoft.com/office/drawing/2014/main" id="{DF4440D7-D5F6-D24B-B9AD-7AE9A15B78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9B55160E-AC46-9D45-B5CA-7D51860C0D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u="sng">
                <a:latin typeface="Times New Roman" panose="02020603050405020304" pitchFamily="18" charset="0"/>
                <a:cs typeface="Times New Roman" panose="02020603050405020304" pitchFamily="18" charset="0"/>
              </a:rPr>
              <a:t>Contact Information:</a:t>
            </a:r>
          </a:p>
          <a:p>
            <a:pPr eaLnBrk="1">
              <a:spcBef>
                <a:spcPct val="0"/>
              </a:spcBef>
            </a:pPr>
            <a:r>
              <a:rPr lang="en-US" altLang="en-US" b="1">
                <a:latin typeface="Times New Roman" panose="02020603050405020304" pitchFamily="18" charset="0"/>
                <a:cs typeface="Times New Roman" panose="02020603050405020304" pitchFamily="18" charset="0"/>
              </a:rPr>
              <a:t>SOCCER EDITOR:</a:t>
            </a:r>
            <a:r>
              <a:rPr lang="en-US" altLang="en-US">
                <a:latin typeface="Times New Roman" panose="02020603050405020304" pitchFamily="18" charset="0"/>
                <a:cs typeface="Times New Roman" panose="02020603050405020304" pitchFamily="18" charset="0"/>
              </a:rPr>
              <a:t>	</a:t>
            </a:r>
          </a:p>
          <a:p>
            <a:pPr eaLnBrk="1">
              <a:spcBef>
                <a:spcPct val="0"/>
              </a:spcBef>
              <a:buFont typeface="Wingdings" pitchFamily="2" charset="2"/>
              <a:buNone/>
            </a:pPr>
            <a:r>
              <a:rPr lang="en-US" altLang="en-US" b="1">
                <a:latin typeface="Times New Roman" panose="02020603050405020304" pitchFamily="18" charset="0"/>
                <a:cs typeface="Times New Roman" panose="02020603050405020304" pitchFamily="18" charset="0"/>
              </a:rPr>
              <a:t>	Mark Koski, CMAA, Director of Sports, Events and Development</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Soccer Rules Editor and National Interpreter</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National Federation of State High School Associations</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PO Box 690</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Indianapolis, Indiana 46206</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Office Phone: (317) 972-6900</a:t>
            </a: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E-mail: </a:t>
            </a:r>
            <a:r>
              <a:rPr lang="en-US" altLang="en-US" u="sng">
                <a:latin typeface="Times New Roman" panose="02020603050405020304" pitchFamily="18" charset="0"/>
                <a:cs typeface="Times New Roman" panose="02020603050405020304" pitchFamily="18" charset="0"/>
              </a:rPr>
              <a:t>mkoski@nfhs.org</a:t>
            </a:r>
          </a:p>
          <a:p>
            <a:pPr eaLnBrk="1">
              <a:spcBef>
                <a:spcPct val="0"/>
              </a:spcBef>
              <a:buFont typeface="Wingdings" pitchFamily="2" charset="2"/>
              <a:buNone/>
            </a:pPr>
            <a:r>
              <a:rPr lang="en-US" altLang="en-US">
                <a:solidFill>
                  <a:srgbClr val="0070C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Website: </a:t>
            </a:r>
            <a:r>
              <a:rPr lang="en-US" altLang="en-US" u="sng">
                <a:latin typeface="Times New Roman" panose="02020603050405020304" pitchFamily="18" charset="0"/>
                <a:cs typeface="Times New Roman" panose="02020603050405020304" pitchFamily="18" charset="0"/>
              </a:rPr>
              <a:t>www.nfhs.org</a:t>
            </a:r>
            <a:endParaRPr lang="en-US" altLang="en-US">
              <a:solidFill>
                <a:srgbClr val="0070C0"/>
              </a:solidFill>
              <a:latin typeface="Times New Roman" panose="02020603050405020304" pitchFamily="18" charset="0"/>
              <a:cs typeface="Times New Roman" panose="02020603050405020304" pitchFamily="18" charset="0"/>
            </a:endParaRPr>
          </a:p>
          <a:p>
            <a:pPr eaLnBrk="1">
              <a:spcBef>
                <a:spcPct val="0"/>
              </a:spcBef>
              <a:buFont typeface="Wingdings" pitchFamily="2" charset="2"/>
              <a:buNone/>
            </a:pPr>
            <a:r>
              <a:rPr lang="en-US" altLang="en-US" sz="1100">
                <a:latin typeface="Times New Roman" panose="02020603050405020304" pitchFamily="18" charset="0"/>
                <a:cs typeface="Times New Roman" panose="02020603050405020304" pitchFamily="18" charset="0"/>
              </a:rPr>
              <a:t> </a:t>
            </a:r>
            <a:endParaRPr lang="en-US" altLang="en-US">
              <a:solidFill>
                <a:srgbClr val="0070C0"/>
              </a:solidFill>
              <a:latin typeface="Times New Roman" panose="02020603050405020304" pitchFamily="18" charset="0"/>
              <a:cs typeface="Times New Roman" panose="02020603050405020304" pitchFamily="18" charset="0"/>
            </a:endParaRPr>
          </a:p>
          <a:p>
            <a:pPr eaLnBrk="1">
              <a:spcBef>
                <a:spcPct val="0"/>
              </a:spcBef>
              <a:buFont typeface="Wingdings" pitchFamily="2" charset="2"/>
              <a:buNone/>
            </a:pPr>
            <a:r>
              <a:rPr lang="en-US" altLang="en-US">
                <a:latin typeface="Times New Roman" panose="02020603050405020304" pitchFamily="18" charset="0"/>
                <a:cs typeface="Times New Roman" panose="02020603050405020304" pitchFamily="18" charset="0"/>
              </a:rPr>
              <a:t> </a:t>
            </a:r>
          </a:p>
          <a:p>
            <a:pPr lvl="1" eaLnBrk="1" hangingPunct="1">
              <a:lnSpc>
                <a:spcPct val="80000"/>
              </a:lnSpc>
            </a:pPr>
            <a:endParaRPr lang="en-US" altLang="en-US" sz="2200">
              <a:solidFill>
                <a:srgbClr val="0000FF"/>
              </a:solidFill>
            </a:endParaRPr>
          </a:p>
        </p:txBody>
      </p:sp>
    </p:spTree>
    <p:extLst>
      <p:ext uri="{BB962C8B-B14F-4D97-AF65-F5344CB8AC3E}">
        <p14:creationId xmlns:p14="http://schemas.microsoft.com/office/powerpoint/2010/main" val="171459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a:blip r:embed="rId2" cstate="print"/>
          <a:srcRect/>
          <a:stretch>
            <a:fillRect/>
          </a:stretch>
        </p:blipFill>
        <p:spPr bwMode="auto">
          <a:xfrm>
            <a:off x="0" y="-7938"/>
            <a:ext cx="9144000" cy="4435476"/>
          </a:xfrm>
          <a:prstGeom prst="rect">
            <a:avLst/>
          </a:prstGeom>
          <a:noFill/>
          <a:ln w="9525">
            <a:noFill/>
            <a:miter lim="800000"/>
            <a:headEnd/>
            <a:tailEnd/>
          </a:ln>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descr="A close up of a logo&#10;&#10;Description generated with very high confidence">
            <a:extLst>
              <a:ext uri="{FF2B5EF4-FFF2-40B4-BE49-F238E27FC236}">
                <a16:creationId xmlns:a16="http://schemas.microsoft.com/office/drawing/2014/main" id="{378BBD5B-B149-4937-8225-65AB65437D4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222" t="32608" r="36425" b="33617"/>
          <a:stretch/>
        </p:blipFill>
        <p:spPr>
          <a:xfrm>
            <a:off x="371529" y="4908056"/>
            <a:ext cx="1360379" cy="12979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16" descr="Students.jpg"/>
          <p:cNvPicPr>
            <a:picLocks noChangeAspect="1"/>
          </p:cNvPicPr>
          <p:nvPr userDrawn="1"/>
        </p:nvPicPr>
        <p:blipFill>
          <a:blip r:embed="rId2" cstate="print"/>
          <a:srcRect/>
          <a:stretch>
            <a:fillRect/>
          </a:stretch>
        </p:blipFill>
        <p:spPr bwMode="auto">
          <a:xfrm>
            <a:off x="0" y="-7938"/>
            <a:ext cx="9144000" cy="4435476"/>
          </a:xfrm>
          <a:prstGeom prst="rect">
            <a:avLst/>
          </a:prstGeom>
          <a:noFill/>
          <a:ln w="9525">
            <a:noFill/>
            <a:miter lim="800000"/>
            <a:headEnd/>
            <a:tailEnd/>
          </a:ln>
        </p:spPr>
      </p:pic>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A close up of a logo&#10;&#10;Description generated with very high confidence">
            <a:extLst>
              <a:ext uri="{FF2B5EF4-FFF2-40B4-BE49-F238E27FC236}">
                <a16:creationId xmlns:a16="http://schemas.microsoft.com/office/drawing/2014/main" id="{CCA4A81A-EDF9-4FC6-B1B9-7BB2860B91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222" t="32608" r="36425" b="33617"/>
          <a:stretch/>
        </p:blipFill>
        <p:spPr>
          <a:xfrm>
            <a:off x="7508297" y="4524376"/>
            <a:ext cx="1360379" cy="12979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0" y="0"/>
            <a:ext cx="9144000" cy="4412202"/>
          </a:xfrm>
          <a:prstGeom prst="rect">
            <a:avLst/>
          </a:prstGeom>
          <a:noFill/>
          <a:ln w="9525">
            <a:noFill/>
            <a:miter lim="800000"/>
            <a:headEnd/>
            <a:tailEnd/>
          </a:ln>
        </p:spPr>
      </p:pic>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logo&#10;&#10;Description generated with very high confidence">
            <a:extLst>
              <a:ext uri="{FF2B5EF4-FFF2-40B4-BE49-F238E27FC236}">
                <a16:creationId xmlns:a16="http://schemas.microsoft.com/office/drawing/2014/main" id="{BE14FD2F-3254-40E1-9EC5-CF752F4260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222" t="32608" r="36425" b="33617"/>
          <a:stretch/>
        </p:blipFill>
        <p:spPr>
          <a:xfrm>
            <a:off x="7508297" y="4524376"/>
            <a:ext cx="1360379" cy="12979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10" name="Picture 1" descr="Slide18.png"/>
          <p:cNvPicPr>
            <a:picLocks noChangeAspect="1"/>
          </p:cNvPicPr>
          <p:nvPr userDrawn="1"/>
        </p:nvPicPr>
        <p:blipFill>
          <a:blip r:embed="rId2" cstate="print">
            <a:extLst>
              <a:ext uri="{28A0092B-C50C-407E-A947-70E740481C1C}">
                <a14:useLocalDpi xmlns:a14="http://schemas.microsoft.com/office/drawing/2010/main" val="0"/>
              </a:ext>
            </a:extLst>
          </a:blip>
          <a:srcRect t="6187" b="19963"/>
          <a:stretch>
            <a:fillRect/>
          </a:stretch>
        </p:blipFill>
        <p:spPr bwMode="auto">
          <a:xfrm>
            <a:off x="0" y="-7938"/>
            <a:ext cx="9144000" cy="578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logo&#10;&#10;Description generated with very high confidence">
            <a:extLst>
              <a:ext uri="{FF2B5EF4-FFF2-40B4-BE49-F238E27FC236}">
                <a16:creationId xmlns:a16="http://schemas.microsoft.com/office/drawing/2014/main" id="{EB9B7AFE-FB89-4649-B5CA-2A981BB7D7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222" t="32608" r="36425" b="33617"/>
          <a:stretch/>
        </p:blipFill>
        <p:spPr>
          <a:xfrm>
            <a:off x="7508297" y="4524376"/>
            <a:ext cx="1360379" cy="1297975"/>
          </a:xfrm>
          <a:prstGeom prst="rect">
            <a:avLst/>
          </a:prstGeom>
        </p:spPr>
      </p:pic>
    </p:spTree>
    <p:extLst>
      <p:ext uri="{BB962C8B-B14F-4D97-AF65-F5344CB8AC3E}">
        <p14:creationId xmlns:p14="http://schemas.microsoft.com/office/powerpoint/2010/main" val="21195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10/9/18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4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 y="-10895"/>
            <a:ext cx="9147513" cy="4427319"/>
          </a:xfrm>
          <a:prstGeom prst="rect">
            <a:avLst/>
          </a:prstGeom>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3D7947B2-C074-4CE6-9D4D-6078D556F5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222" t="32608" r="36425" b="33617"/>
          <a:stretch/>
        </p:blipFill>
        <p:spPr>
          <a:xfrm>
            <a:off x="371529" y="4908056"/>
            <a:ext cx="1360379" cy="1297975"/>
          </a:xfrm>
          <a:prstGeom prst="rect">
            <a:avLst/>
          </a:prstGeom>
        </p:spPr>
      </p:pic>
    </p:spTree>
    <p:extLst>
      <p:ext uri="{BB962C8B-B14F-4D97-AF65-F5344CB8AC3E}">
        <p14:creationId xmlns:p14="http://schemas.microsoft.com/office/powerpoint/2010/main" val="170831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F863825E-38A4-4ED2-B1C4-C9834A05F1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222" t="32608" r="36425" b="33617"/>
          <a:stretch/>
        </p:blipFill>
        <p:spPr>
          <a:xfrm>
            <a:off x="371529" y="4908056"/>
            <a:ext cx="1360379" cy="12979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10/9/18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10/9/18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10/9/18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10/9/18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10/9/18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10/9/18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100138" y="1989138"/>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10/9/18</a:t>
            </a:fld>
            <a:endParaRPr lang="en-US"/>
          </a:p>
        </p:txBody>
      </p:sp>
      <p:sp>
        <p:nvSpPr>
          <p:cNvPr id="5" name="Footer Placeholder 4"/>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503238" y="855663"/>
            <a:ext cx="849312"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7" name="Picture 16" descr="A close up of a logo&#10;&#10;Description generated with very high confidence">
            <a:extLst>
              <a:ext uri="{FF2B5EF4-FFF2-40B4-BE49-F238E27FC236}">
                <a16:creationId xmlns:a16="http://schemas.microsoft.com/office/drawing/2014/main" id="{072820FE-E4C6-4460-8BA0-86DD4417D519}"/>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36222" t="32608" r="36425" b="33617"/>
          <a:stretch/>
        </p:blipFill>
        <p:spPr>
          <a:xfrm>
            <a:off x="157156" y="5900741"/>
            <a:ext cx="985829" cy="940607"/>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801" r:id="rId2"/>
    <p:sldLayoutId id="2147483791" r:id="rId3"/>
    <p:sldLayoutId id="2147483789" r:id="rId4"/>
    <p:sldLayoutId id="2147483792" r:id="rId5"/>
    <p:sldLayoutId id="2147483793" r:id="rId6"/>
    <p:sldLayoutId id="2147483794" r:id="rId7"/>
    <p:sldLayoutId id="2147483795" r:id="rId8"/>
    <p:sldLayoutId id="2147483796" r:id="rId9"/>
    <p:sldLayoutId id="2147483797" r:id="rId10"/>
    <p:sldLayoutId id="2147483802" r:id="rId11"/>
    <p:sldLayoutId id="2147483800" r:id="rId12"/>
    <p:sldLayoutId id="2147483798" r:id="rId13"/>
    <p:sldLayoutId id="2147483799" r:id="rId14"/>
    <p:sldLayoutId id="2147483853" r:id="rId15"/>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nfhs.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nfhslearn.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3">
            <a:extLst>
              <a:ext uri="{FF2B5EF4-FFF2-40B4-BE49-F238E27FC236}">
                <a16:creationId xmlns:a16="http://schemas.microsoft.com/office/drawing/2014/main" id="{97A53CCA-FC1C-9243-8778-57001FA916BD}"/>
              </a:ext>
            </a:extLst>
          </p:cNvPr>
          <p:cNvGrpSpPr>
            <a:grpSpLocks/>
          </p:cNvGrpSpPr>
          <p:nvPr/>
        </p:nvGrpSpPr>
        <p:grpSpPr bwMode="auto">
          <a:xfrm>
            <a:off x="-9525" y="0"/>
            <a:ext cx="9153525" cy="2765501"/>
            <a:chOff x="0" y="2997197"/>
            <a:chExt cx="9153187" cy="1878704"/>
          </a:xfrm>
        </p:grpSpPr>
        <p:grpSp>
          <p:nvGrpSpPr>
            <p:cNvPr id="16389" name="Group 10">
              <a:extLst>
                <a:ext uri="{FF2B5EF4-FFF2-40B4-BE49-F238E27FC236}">
                  <a16:creationId xmlns:a16="http://schemas.microsoft.com/office/drawing/2014/main" id="{531AEE1D-DEF1-EC4A-BB80-0A60DF2F4853}"/>
                </a:ext>
              </a:extLst>
            </p:cNvPr>
            <p:cNvGrpSpPr>
              <a:grpSpLocks/>
            </p:cNvGrpSpPr>
            <p:nvPr/>
          </p:nvGrpSpPr>
          <p:grpSpPr bwMode="auto">
            <a:xfrm>
              <a:off x="0" y="2997197"/>
              <a:ext cx="9153187" cy="1878704"/>
              <a:chOff x="0" y="2997197"/>
              <a:chExt cx="9153187" cy="1878704"/>
            </a:xfrm>
          </p:grpSpPr>
          <p:pic>
            <p:nvPicPr>
              <p:cNvPr id="16391" name="Picture 4" descr="basketball coach girls 2.JPG">
                <a:extLst>
                  <a:ext uri="{FF2B5EF4-FFF2-40B4-BE49-F238E27FC236}">
                    <a16:creationId xmlns:a16="http://schemas.microsoft.com/office/drawing/2014/main" id="{93C1B189-1869-B643-A706-026B01E11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3380" y="3011469"/>
                <a:ext cx="2792618" cy="186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basketball coach.JPG">
                <a:extLst>
                  <a:ext uri="{FF2B5EF4-FFF2-40B4-BE49-F238E27FC236}">
                    <a16:creationId xmlns:a16="http://schemas.microsoft.com/office/drawing/2014/main" id="{3D9C4C6D-8127-1045-ABF7-5CCEB8D8FBDE}"/>
                  </a:ext>
                </a:extLst>
              </p:cNvPr>
              <p:cNvPicPr>
                <a:picLocks noChangeAspect="1"/>
              </p:cNvPicPr>
              <p:nvPr/>
            </p:nvPicPr>
            <p:blipFill>
              <a:blip r:embed="rId4">
                <a:extLst>
                  <a:ext uri="{28A0092B-C50C-407E-A947-70E740481C1C}">
                    <a14:useLocalDpi xmlns:a14="http://schemas.microsoft.com/office/drawing/2010/main" val="0"/>
                  </a:ext>
                </a:extLst>
              </a:blip>
              <a:srcRect l="4047"/>
              <a:stretch>
                <a:fillRect/>
              </a:stretch>
            </p:blipFill>
            <p:spPr bwMode="auto">
              <a:xfrm>
                <a:off x="5249732" y="2997197"/>
                <a:ext cx="2664277" cy="187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football coach.JPG">
                <a:extLst>
                  <a:ext uri="{FF2B5EF4-FFF2-40B4-BE49-F238E27FC236}">
                    <a16:creationId xmlns:a16="http://schemas.microsoft.com/office/drawing/2014/main" id="{4B28AC3D-4EF7-4B4D-966C-32849A0574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004630"/>
                <a:ext cx="1184015" cy="18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 descr="Field Hockey Coach.JPG">
                <a:extLst>
                  <a:ext uri="{FF2B5EF4-FFF2-40B4-BE49-F238E27FC236}">
                    <a16:creationId xmlns:a16="http://schemas.microsoft.com/office/drawing/2014/main" id="{27051F6E-3764-EA49-85A3-2A40CCB2BC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2456" y="3001381"/>
                <a:ext cx="1280731" cy="187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3" descr="lacrosse coach.JPG">
                <a:extLst>
                  <a:ext uri="{FF2B5EF4-FFF2-40B4-BE49-F238E27FC236}">
                    <a16:creationId xmlns:a16="http://schemas.microsoft.com/office/drawing/2014/main" id="{3B602223-1DB7-6D4B-98E9-384B01014A7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9572" y="3001932"/>
                <a:ext cx="1333948" cy="186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a:extLst>
                <a:ext uri="{FF2B5EF4-FFF2-40B4-BE49-F238E27FC236}">
                  <a16:creationId xmlns:a16="http://schemas.microsoft.com/office/drawing/2014/main" id="{08FF92F2-91FA-874B-B21B-8802199C654F}"/>
                </a:ext>
              </a:extLst>
            </p:cNvPr>
            <p:cNvSpPr/>
            <p:nvPr/>
          </p:nvSpPr>
          <p:spPr>
            <a:xfrm>
              <a:off x="0" y="3001961"/>
              <a:ext cx="9143662" cy="18707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1800">
                <a:solidFill>
                  <a:srgbClr val="FFFFFF"/>
                </a:solidFill>
                <a:cs typeface="Arial" panose="020B0604020202020204" pitchFamily="34" charset="0"/>
              </a:endParaRPr>
            </a:p>
          </p:txBody>
        </p:sp>
      </p:grpSp>
      <p:sp>
        <p:nvSpPr>
          <p:cNvPr id="40962" name="Rectangle 5">
            <a:extLst>
              <a:ext uri="{FF2B5EF4-FFF2-40B4-BE49-F238E27FC236}">
                <a16:creationId xmlns:a16="http://schemas.microsoft.com/office/drawing/2014/main" id="{CBE3C876-358D-B44F-B4FB-66CD75372763}"/>
              </a:ext>
            </a:extLst>
          </p:cNvPr>
          <p:cNvSpPr>
            <a:spLocks noGrp="1" noChangeArrowheads="1"/>
          </p:cNvSpPr>
          <p:nvPr>
            <p:ph type="ctrTitle"/>
          </p:nvPr>
        </p:nvSpPr>
        <p:spPr>
          <a:xfrm>
            <a:off x="457200" y="3011488"/>
            <a:ext cx="8474075" cy="1322387"/>
          </a:xfrm>
        </p:spPr>
        <p:txBody>
          <a:bodyPr/>
          <a:lstStyle/>
          <a:p>
            <a:pPr eaLnBrk="1" hangingPunct="1">
              <a:defRPr/>
            </a:pPr>
            <a:r>
              <a:rPr lang="en-US" dirty="0"/>
              <a:t>MIC3 – Military Interstate</a:t>
            </a:r>
            <a:br>
              <a:rPr lang="en-US" dirty="0"/>
            </a:br>
            <a:r>
              <a:rPr lang="en-US" dirty="0"/>
              <a:t>Children’s Compact Commission</a:t>
            </a:r>
          </a:p>
        </p:txBody>
      </p:sp>
      <p:sp>
        <p:nvSpPr>
          <p:cNvPr id="16387" name="Subtitle 3">
            <a:extLst>
              <a:ext uri="{FF2B5EF4-FFF2-40B4-BE49-F238E27FC236}">
                <a16:creationId xmlns:a16="http://schemas.microsoft.com/office/drawing/2014/main" id="{01EEEEB4-4EED-474A-9D09-9E5CDE63C964}"/>
              </a:ext>
            </a:extLst>
          </p:cNvPr>
          <p:cNvSpPr>
            <a:spLocks noGrp="1"/>
          </p:cNvSpPr>
          <p:nvPr>
            <p:ph type="subTitle" idx="1"/>
          </p:nvPr>
        </p:nvSpPr>
        <p:spPr>
          <a:xfrm>
            <a:off x="2384425" y="5033963"/>
            <a:ext cx="6623050" cy="1709737"/>
          </a:xfrm>
        </p:spPr>
        <p:txBody>
          <a:bodyPr/>
          <a:lstStyle/>
          <a:p>
            <a:pPr eaLnBrk="1" hangingPunct="1"/>
            <a:r>
              <a:rPr lang="en-US" altLang="en-US" dirty="0"/>
              <a:t>OCTOBER 16-18, 2018</a:t>
            </a:r>
          </a:p>
          <a:p>
            <a:pPr eaLnBrk="1" hangingPunct="1"/>
            <a:r>
              <a:rPr lang="en-US" altLang="en-US" dirty="0"/>
              <a:t>CLEVELAND, OH</a:t>
            </a:r>
          </a:p>
          <a:p>
            <a:pPr eaLnBrk="1" hangingPunct="1"/>
            <a:endParaRPr lang="en-US" altLang="en-US" dirty="0"/>
          </a:p>
        </p:txBody>
      </p:sp>
      <p:sp>
        <p:nvSpPr>
          <p:cNvPr id="16388" name="AutoShape 14" descr="Image result for iupui logo">
            <a:extLst>
              <a:ext uri="{FF2B5EF4-FFF2-40B4-BE49-F238E27FC236}">
                <a16:creationId xmlns:a16="http://schemas.microsoft.com/office/drawing/2014/main" id="{ABC1BBB7-9ED6-264C-857D-5D5D4CEA7DA2}"/>
              </a:ext>
            </a:extLst>
          </p:cNvPr>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6237111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15A913E-6304-7A43-BB0A-BA27542F4504}"/>
              </a:ext>
            </a:extLst>
          </p:cNvPr>
          <p:cNvSpPr>
            <a:spLocks noGrp="1" noChangeArrowheads="1"/>
          </p:cNvSpPr>
          <p:nvPr>
            <p:ph type="title"/>
          </p:nvPr>
        </p:nvSpPr>
        <p:spPr/>
        <p:txBody>
          <a:bodyPr/>
          <a:lstStyle/>
          <a:p>
            <a:pPr eaLnBrk="1" hangingPunct="1">
              <a:defRPr/>
            </a:pPr>
            <a:r>
              <a:rPr lang="en-US" dirty="0"/>
              <a:t>Contact Information</a:t>
            </a:r>
          </a:p>
        </p:txBody>
      </p:sp>
      <p:sp>
        <p:nvSpPr>
          <p:cNvPr id="44034" name="Rectangle 4">
            <a:extLst>
              <a:ext uri="{FF2B5EF4-FFF2-40B4-BE49-F238E27FC236}">
                <a16:creationId xmlns:a16="http://schemas.microsoft.com/office/drawing/2014/main" id="{80F712AD-CB20-AE4A-8BFF-0005ED5FAAC2}"/>
              </a:ext>
            </a:extLst>
          </p:cNvPr>
          <p:cNvSpPr>
            <a:spLocks noGrp="1" noChangeArrowheads="1"/>
          </p:cNvSpPr>
          <p:nvPr>
            <p:ph idx="1"/>
          </p:nvPr>
        </p:nvSpPr>
        <p:spPr/>
        <p:txBody>
          <a:bodyPr/>
          <a:lstStyle/>
          <a:p>
            <a:pPr marL="0" indent="0" eaLnBrk="1" hangingPunct="1">
              <a:buFont typeface="Wingdings" pitchFamily="2" charset="2"/>
              <a:buNone/>
            </a:pPr>
            <a:r>
              <a:rPr lang="en-US" altLang="en-US"/>
              <a:t>Davis Whitfield, Chief Operating Officer</a:t>
            </a:r>
          </a:p>
          <a:p>
            <a:pPr marL="0" indent="0" eaLnBrk="1" hangingPunct="1">
              <a:buFont typeface="Wingdings" pitchFamily="2" charset="2"/>
              <a:buNone/>
            </a:pPr>
            <a:r>
              <a:rPr lang="en-US" altLang="en-US"/>
              <a:t>National Federation of State High School Associations</a:t>
            </a:r>
          </a:p>
          <a:p>
            <a:pPr marL="0" indent="0" eaLnBrk="1" hangingPunct="1">
              <a:buFont typeface="Wingdings" pitchFamily="2" charset="2"/>
              <a:buNone/>
            </a:pPr>
            <a:r>
              <a:rPr lang="en-US" altLang="en-US"/>
              <a:t>PO Box 690</a:t>
            </a:r>
          </a:p>
          <a:p>
            <a:pPr marL="0" indent="0" eaLnBrk="1" hangingPunct="1">
              <a:buFont typeface="Wingdings" pitchFamily="2" charset="2"/>
              <a:buNone/>
            </a:pPr>
            <a:r>
              <a:rPr lang="en-US" altLang="en-US"/>
              <a:t>Indianapolis, Indiana 46206</a:t>
            </a:r>
          </a:p>
          <a:p>
            <a:pPr marL="0" indent="0" eaLnBrk="1" hangingPunct="1">
              <a:buFont typeface="Wingdings" pitchFamily="2" charset="2"/>
              <a:buNone/>
            </a:pPr>
            <a:r>
              <a:rPr lang="en-US" altLang="en-US"/>
              <a:t>Office Phone:  317.822.5758</a:t>
            </a:r>
          </a:p>
          <a:p>
            <a:pPr marL="0" indent="0" eaLnBrk="1" hangingPunct="1">
              <a:buFont typeface="Wingdings" pitchFamily="2" charset="2"/>
              <a:buNone/>
            </a:pPr>
            <a:r>
              <a:rPr lang="en-US" altLang="en-US"/>
              <a:t>E-mail: dwhitfield@nfhs.org</a:t>
            </a:r>
          </a:p>
          <a:p>
            <a:pPr marL="0" indent="0" eaLnBrk="1" hangingPunct="1">
              <a:buFont typeface="Wingdings" pitchFamily="2" charset="2"/>
              <a:buNone/>
            </a:pPr>
            <a:r>
              <a:rPr lang="en-US" altLang="en-US"/>
              <a:t>Website: </a:t>
            </a:r>
            <a:r>
              <a:rPr lang="en-US" altLang="en-US">
                <a:hlinkClick r:id="rId3"/>
              </a:rPr>
              <a:t>www.nfhs.org</a:t>
            </a:r>
            <a:endParaRPr lang="en-US" altLang="en-US"/>
          </a:p>
          <a:p>
            <a:pPr marL="0" indent="0" eaLnBrk="1" hangingPunct="1">
              <a:buFont typeface="Wingdings" pitchFamily="2" charset="2"/>
              <a:buNone/>
            </a:pPr>
            <a:r>
              <a:rPr lang="en-US" altLang="en-US"/>
              <a:t>Education Website: </a:t>
            </a:r>
            <a:r>
              <a:rPr lang="en-US" altLang="en-US">
                <a:hlinkClick r:id="rId4"/>
              </a:rPr>
              <a:t>www.nfhslearn.com</a:t>
            </a:r>
            <a:endParaRPr lang="en-US" altLang="en-US"/>
          </a:p>
        </p:txBody>
      </p:sp>
    </p:spTree>
    <p:extLst>
      <p:ext uri="{BB962C8B-B14F-4D97-AF65-F5344CB8AC3E}">
        <p14:creationId xmlns:p14="http://schemas.microsoft.com/office/powerpoint/2010/main" val="16328124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Slide23.png">
            <a:extLst>
              <a:ext uri="{FF2B5EF4-FFF2-40B4-BE49-F238E27FC236}">
                <a16:creationId xmlns:a16="http://schemas.microsoft.com/office/drawing/2014/main" id="{05BF2E59-3EA5-964D-A9C9-FE84C78BDE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7" descr="C:\Users\mkosk\Desktop\NFHS-Small-Logo-color-Trans.gif">
            <a:extLst>
              <a:ext uri="{FF2B5EF4-FFF2-40B4-BE49-F238E27FC236}">
                <a16:creationId xmlns:a16="http://schemas.microsoft.com/office/drawing/2014/main" id="{3DFD9400-DFD3-E549-8E6E-E18E8870E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2286000"/>
            <a:ext cx="1951038"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12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9562-F5DC-4842-8A25-5D02511523B7}"/>
              </a:ext>
            </a:extLst>
          </p:cNvPr>
          <p:cNvSpPr>
            <a:spLocks noGrp="1"/>
          </p:cNvSpPr>
          <p:nvPr>
            <p:ph type="title"/>
          </p:nvPr>
        </p:nvSpPr>
        <p:spPr/>
        <p:txBody>
          <a:bodyPr/>
          <a:lstStyle/>
          <a:p>
            <a:pPr>
              <a:defRPr/>
            </a:pPr>
            <a:r>
              <a:rPr lang="en-US" dirty="0"/>
              <a:t>Welcome and Introductions</a:t>
            </a:r>
          </a:p>
        </p:txBody>
      </p:sp>
      <p:sp>
        <p:nvSpPr>
          <p:cNvPr id="18434" name="Content Placeholder 2">
            <a:extLst>
              <a:ext uri="{FF2B5EF4-FFF2-40B4-BE49-F238E27FC236}">
                <a16:creationId xmlns:a16="http://schemas.microsoft.com/office/drawing/2014/main" id="{97E498F8-B525-A547-BF30-158EDD28F2F1}"/>
              </a:ext>
            </a:extLst>
          </p:cNvPr>
          <p:cNvSpPr>
            <a:spLocks noGrp="1"/>
          </p:cNvSpPr>
          <p:nvPr>
            <p:ph idx="1"/>
          </p:nvPr>
        </p:nvSpPr>
        <p:spPr/>
        <p:txBody>
          <a:bodyPr/>
          <a:lstStyle/>
          <a:p>
            <a:r>
              <a:rPr lang="en-US" altLang="en-US" sz="2400"/>
              <a:t>Davis A.  Whitfield, MA</a:t>
            </a:r>
          </a:p>
          <a:p>
            <a:pPr lvl="1"/>
            <a:r>
              <a:rPr lang="en-US" altLang="en-US" sz="2000"/>
              <a:t>NFHS </a:t>
            </a:r>
          </a:p>
          <a:p>
            <a:pPr lvl="2"/>
            <a:r>
              <a:rPr lang="en-US" altLang="en-US"/>
              <a:t>Chief Operating Officer</a:t>
            </a:r>
          </a:p>
          <a:p>
            <a:pPr lvl="2"/>
            <a:endParaRPr lang="en-US" altLang="en-US"/>
          </a:p>
          <a:p>
            <a:pPr lvl="1"/>
            <a:r>
              <a:rPr lang="en-US" altLang="en-US" sz="2000"/>
              <a:t>North Carolina High School Athletic Association (NCHSAA)</a:t>
            </a:r>
          </a:p>
          <a:p>
            <a:pPr lvl="2"/>
            <a:r>
              <a:rPr lang="en-US" altLang="en-US"/>
              <a:t>Commissioner</a:t>
            </a:r>
          </a:p>
          <a:p>
            <a:pPr lvl="2"/>
            <a:endParaRPr lang="en-US" altLang="en-US"/>
          </a:p>
          <a:p>
            <a:pPr lvl="1"/>
            <a:r>
              <a:rPr lang="en-US" altLang="en-US" sz="2000"/>
              <a:t>Atlantic Coast Conference (ACC)</a:t>
            </a:r>
          </a:p>
          <a:p>
            <a:pPr lvl="2"/>
            <a:r>
              <a:rPr lang="en-US" altLang="en-US"/>
              <a:t>Associate Commissioner</a:t>
            </a:r>
          </a:p>
          <a:p>
            <a:pPr lvl="2"/>
            <a:endParaRPr lang="en-US" altLang="en-US"/>
          </a:p>
          <a:p>
            <a:pPr lvl="1"/>
            <a:r>
              <a:rPr lang="en-US" altLang="en-US" sz="2000"/>
              <a:t>Wake Forest University (WFU)</a:t>
            </a:r>
          </a:p>
          <a:p>
            <a:pPr lvl="2"/>
            <a:r>
              <a:rPr lang="en-US" altLang="en-US"/>
              <a:t>Assistant Athletics Director</a:t>
            </a:r>
          </a:p>
          <a:p>
            <a:endParaRPr lang="en-US" altLang="en-US" sz="2400"/>
          </a:p>
        </p:txBody>
      </p:sp>
      <p:sp>
        <p:nvSpPr>
          <p:cNvPr id="4" name="Footer Placeholder 3">
            <a:extLst>
              <a:ext uri="{FF2B5EF4-FFF2-40B4-BE49-F238E27FC236}">
                <a16:creationId xmlns:a16="http://schemas.microsoft.com/office/drawing/2014/main" id="{C96606BB-98DD-B644-89FC-581199215AE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5640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8C1A-ECA4-7748-9C08-A20F98F43AE3}"/>
              </a:ext>
            </a:extLst>
          </p:cNvPr>
          <p:cNvSpPr>
            <a:spLocks noGrp="1"/>
          </p:cNvSpPr>
          <p:nvPr>
            <p:ph type="title"/>
          </p:nvPr>
        </p:nvSpPr>
        <p:spPr>
          <a:xfrm>
            <a:off x="722313" y="4406900"/>
            <a:ext cx="6651625" cy="1362075"/>
          </a:xfrm>
        </p:spPr>
        <p:txBody>
          <a:bodyPr/>
          <a:lstStyle/>
          <a:p>
            <a:pPr>
              <a:defRPr/>
            </a:pPr>
            <a:r>
              <a:rPr lang="en-US" dirty="0">
                <a:solidFill>
                  <a:srgbClr val="FFFFFF"/>
                </a:solidFill>
              </a:rPr>
              <a:t>About the </a:t>
            </a:r>
            <a:r>
              <a:rPr lang="en-US" dirty="0" err="1">
                <a:solidFill>
                  <a:srgbClr val="FFFFFF"/>
                </a:solidFill>
              </a:rPr>
              <a:t>nfhs</a:t>
            </a:r>
            <a:endParaRPr lang="en-US" dirty="0">
              <a:solidFill>
                <a:srgbClr val="FFFFFF"/>
              </a:solidFill>
            </a:endParaRPr>
          </a:p>
        </p:txBody>
      </p:sp>
      <p:sp>
        <p:nvSpPr>
          <p:cNvPr id="20482" name="Text Placeholder 2">
            <a:extLst>
              <a:ext uri="{FF2B5EF4-FFF2-40B4-BE49-F238E27FC236}">
                <a16:creationId xmlns:a16="http://schemas.microsoft.com/office/drawing/2014/main" id="{34B9B3A0-9698-7347-878E-1D86B6BB5922}"/>
              </a:ext>
            </a:extLst>
          </p:cNvPr>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91713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808F6D4-2192-AF48-9726-F1F6783C222C}"/>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pic>
        <p:nvPicPr>
          <p:cNvPr id="25602" name="Picture 2" descr="G:\Pictures\NFHS Girls Basketball.jpg">
            <a:extLst>
              <a:ext uri="{FF2B5EF4-FFF2-40B4-BE49-F238E27FC236}">
                <a16:creationId xmlns:a16="http://schemas.microsoft.com/office/drawing/2014/main" id="{5F5B4FF0-CBDC-6048-894E-15B12860B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1884363"/>
            <a:ext cx="272891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DD5B8CCC-9595-814E-BC85-9543705968D1}"/>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sp>
        <p:nvSpPr>
          <p:cNvPr id="25604" name="Content Placeholder 2">
            <a:extLst>
              <a:ext uri="{FF2B5EF4-FFF2-40B4-BE49-F238E27FC236}">
                <a16:creationId xmlns:a16="http://schemas.microsoft.com/office/drawing/2014/main" id="{ECA54248-08A4-9647-908E-1C9B008EE639}"/>
              </a:ext>
            </a:extLst>
          </p:cNvPr>
          <p:cNvSpPr>
            <a:spLocks noGrp="1"/>
          </p:cNvSpPr>
          <p:nvPr>
            <p:ph idx="1"/>
          </p:nvPr>
        </p:nvSpPr>
        <p:spPr>
          <a:xfrm>
            <a:off x="1100138" y="1989138"/>
            <a:ext cx="5221287" cy="4338637"/>
          </a:xfrm>
        </p:spPr>
        <p:txBody>
          <a:bodyPr/>
          <a:lstStyle/>
          <a:p>
            <a:pPr eaLnBrk="1" hangingPunct="1"/>
            <a:r>
              <a:rPr lang="en-US" altLang="en-US"/>
              <a:t>NFHS </a:t>
            </a:r>
          </a:p>
          <a:p>
            <a:pPr lvl="1" eaLnBrk="1" hangingPunct="1"/>
            <a:r>
              <a:rPr lang="en-US" altLang="en-US"/>
              <a:t>Located in Indianapolis, IN</a:t>
            </a:r>
          </a:p>
          <a:p>
            <a:pPr lvl="1" eaLnBrk="1" hangingPunct="1"/>
            <a:r>
              <a:rPr lang="en-US" altLang="en-US"/>
              <a:t>Established in 1920</a:t>
            </a:r>
          </a:p>
          <a:p>
            <a:pPr lvl="1" eaLnBrk="1" hangingPunct="1"/>
            <a:r>
              <a:rPr lang="en-US" altLang="en-US"/>
              <a:t>40-Person staff</a:t>
            </a:r>
          </a:p>
          <a:p>
            <a:pPr lvl="1" eaLnBrk="1" hangingPunct="1"/>
            <a:r>
              <a:rPr lang="en-US" altLang="en-US"/>
              <a:t>National leadership organization for high school sports and fine arts activities</a:t>
            </a:r>
          </a:p>
          <a:p>
            <a:pPr lvl="1" eaLnBrk="1" hangingPunct="1"/>
            <a:r>
              <a:rPr lang="en-US" altLang="en-US"/>
              <a:t>Writes playing rules for 17 boys and girl sports at the high school level</a:t>
            </a:r>
          </a:p>
          <a:p>
            <a:pPr lvl="1" eaLnBrk="1" hangingPunct="1"/>
            <a:r>
              <a:rPr lang="en-US" altLang="en-US"/>
              <a:t>National authority on interscholastic activity programs</a:t>
            </a:r>
          </a:p>
          <a:p>
            <a:pPr eaLnBrk="1" hangingPunct="1"/>
            <a:endParaRPr lang="en-US" altLang="en-US"/>
          </a:p>
        </p:txBody>
      </p:sp>
    </p:spTree>
    <p:extLst>
      <p:ext uri="{BB962C8B-B14F-4D97-AF65-F5344CB8AC3E}">
        <p14:creationId xmlns:p14="http://schemas.microsoft.com/office/powerpoint/2010/main" val="418046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609A1-CD4E-244B-A103-C4BC7713BCEF}"/>
              </a:ext>
            </a:extLst>
          </p:cNvPr>
          <p:cNvSpPr>
            <a:spLocks noGrp="1"/>
          </p:cNvSpPr>
          <p:nvPr>
            <p:ph type="title"/>
          </p:nvPr>
        </p:nvSpPr>
        <p:spPr/>
        <p:txBody>
          <a:bodyPr/>
          <a:lstStyle/>
          <a:p>
            <a:pPr>
              <a:defRPr/>
            </a:pPr>
            <a:r>
              <a:rPr lang="en-US" dirty="0"/>
              <a:t>National Federation of </a:t>
            </a:r>
            <a:br>
              <a:rPr lang="en-US" dirty="0"/>
            </a:br>
            <a:r>
              <a:rPr lang="en-US" dirty="0"/>
              <a:t>State High School Associations</a:t>
            </a:r>
          </a:p>
        </p:txBody>
      </p:sp>
      <p:sp>
        <p:nvSpPr>
          <p:cNvPr id="4" name="Footer Placeholder 3">
            <a:extLst>
              <a:ext uri="{FF2B5EF4-FFF2-40B4-BE49-F238E27FC236}">
                <a16:creationId xmlns:a16="http://schemas.microsoft.com/office/drawing/2014/main" id="{4CBD4FB6-F984-1A47-9822-D9264E81C11B}"/>
              </a:ext>
            </a:extLst>
          </p:cNvPr>
          <p:cNvSpPr>
            <a:spLocks noGrp="1"/>
          </p:cNvSpPr>
          <p:nvPr>
            <p:ph type="ftr" sz="quarter" idx="11"/>
          </p:nvPr>
        </p:nvSpPr>
        <p:spPr/>
        <p:txBody>
          <a:bodyPr/>
          <a:lstStyle/>
          <a:p>
            <a:pPr>
              <a:defRPr/>
            </a:pPr>
            <a:r>
              <a:rPr lang="en-US"/>
              <a:t>www.nfhs.org</a:t>
            </a:r>
          </a:p>
        </p:txBody>
      </p:sp>
      <p:sp>
        <p:nvSpPr>
          <p:cNvPr id="21507" name="Content Placeholder 2">
            <a:extLst>
              <a:ext uri="{FF2B5EF4-FFF2-40B4-BE49-F238E27FC236}">
                <a16:creationId xmlns:a16="http://schemas.microsoft.com/office/drawing/2014/main" id="{3B65D6ED-C8E7-C241-8CCC-D3E426444041}"/>
              </a:ext>
            </a:extLst>
          </p:cNvPr>
          <p:cNvSpPr>
            <a:spLocks noGrp="1"/>
          </p:cNvSpPr>
          <p:nvPr>
            <p:ph idx="1"/>
          </p:nvPr>
        </p:nvSpPr>
        <p:spPr/>
        <p:txBody>
          <a:bodyPr/>
          <a:lstStyle/>
          <a:p>
            <a:r>
              <a:rPr lang="en-US" altLang="en-US"/>
              <a:t>VISION</a:t>
            </a:r>
          </a:p>
          <a:p>
            <a:pPr lvl="1"/>
            <a:r>
              <a:rPr lang="en-US" altLang="en-US"/>
              <a:t>The National Federation of State High School Associations (NFHS) is the national leader for education-based high school athletics and activities, </a:t>
            </a:r>
            <a:r>
              <a:rPr lang="en-US" altLang="en-US" u="sng"/>
              <a:t>which prepare tomorrow’s leaders for the next level of life</a:t>
            </a:r>
            <a:r>
              <a:rPr lang="en-US" altLang="en-US"/>
              <a:t> through innovative programs, healthy participation, achievement, and development of positive relationships</a:t>
            </a:r>
          </a:p>
        </p:txBody>
      </p:sp>
    </p:spTree>
    <p:extLst>
      <p:ext uri="{BB962C8B-B14F-4D97-AF65-F5344CB8AC3E}">
        <p14:creationId xmlns:p14="http://schemas.microsoft.com/office/powerpoint/2010/main" val="279419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5B66-7D72-6D41-9EC8-32D4F1896064}"/>
              </a:ext>
            </a:extLst>
          </p:cNvPr>
          <p:cNvSpPr>
            <a:spLocks noGrp="1"/>
          </p:cNvSpPr>
          <p:nvPr>
            <p:ph type="title"/>
          </p:nvPr>
        </p:nvSpPr>
        <p:spPr/>
        <p:txBody>
          <a:bodyPr/>
          <a:lstStyle/>
          <a:p>
            <a:pPr>
              <a:defRPr/>
            </a:pPr>
            <a:r>
              <a:rPr lang="en-US" dirty="0"/>
              <a:t>National Federation of </a:t>
            </a:r>
            <a:br>
              <a:rPr lang="en-US" dirty="0"/>
            </a:br>
            <a:r>
              <a:rPr lang="en-US" dirty="0"/>
              <a:t>State High School Associations</a:t>
            </a:r>
          </a:p>
        </p:txBody>
      </p:sp>
      <p:sp>
        <p:nvSpPr>
          <p:cNvPr id="4" name="Footer Placeholder 3">
            <a:extLst>
              <a:ext uri="{FF2B5EF4-FFF2-40B4-BE49-F238E27FC236}">
                <a16:creationId xmlns:a16="http://schemas.microsoft.com/office/drawing/2014/main" id="{8F3915D5-2474-C14C-ACA0-E4734906740C}"/>
              </a:ext>
            </a:extLst>
          </p:cNvPr>
          <p:cNvSpPr>
            <a:spLocks noGrp="1"/>
          </p:cNvSpPr>
          <p:nvPr>
            <p:ph type="ftr" sz="quarter" idx="11"/>
          </p:nvPr>
        </p:nvSpPr>
        <p:spPr/>
        <p:txBody>
          <a:bodyPr/>
          <a:lstStyle/>
          <a:p>
            <a:pPr>
              <a:defRPr/>
            </a:pPr>
            <a:r>
              <a:rPr lang="en-US"/>
              <a:t>www.nfhs.org</a:t>
            </a:r>
          </a:p>
        </p:txBody>
      </p:sp>
      <p:sp>
        <p:nvSpPr>
          <p:cNvPr id="23555" name="Content Placeholder 2">
            <a:extLst>
              <a:ext uri="{FF2B5EF4-FFF2-40B4-BE49-F238E27FC236}">
                <a16:creationId xmlns:a16="http://schemas.microsoft.com/office/drawing/2014/main" id="{A81A3C4C-6C8E-AE4F-B4A7-2A68DDBBB950}"/>
              </a:ext>
            </a:extLst>
          </p:cNvPr>
          <p:cNvSpPr>
            <a:spLocks noGrp="1"/>
          </p:cNvSpPr>
          <p:nvPr>
            <p:ph idx="1"/>
          </p:nvPr>
        </p:nvSpPr>
        <p:spPr/>
        <p:txBody>
          <a:bodyPr/>
          <a:lstStyle/>
          <a:p>
            <a:r>
              <a:rPr lang="en-US" altLang="en-US"/>
              <a:t>MISSION</a:t>
            </a:r>
          </a:p>
          <a:p>
            <a:pPr lvl="1"/>
            <a:r>
              <a:rPr lang="en-US" altLang="en-US"/>
              <a:t>The National Federation of State High School Associations (NFHS) serves its members by providing leadership for the administration of education-based high school athletics and activities through the </a:t>
            </a:r>
            <a:r>
              <a:rPr lang="en-US" altLang="en-US" u="sng"/>
              <a:t>writing of playing rules that emphasize health and safety, educational programs that develop leaders, and administrative support to increase participation opportunities and promote sportsmanship.</a:t>
            </a:r>
          </a:p>
        </p:txBody>
      </p:sp>
    </p:spTree>
    <p:extLst>
      <p:ext uri="{BB962C8B-B14F-4D97-AF65-F5344CB8AC3E}">
        <p14:creationId xmlns:p14="http://schemas.microsoft.com/office/powerpoint/2010/main" val="209988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a:extLst>
              <a:ext uri="{FF2B5EF4-FFF2-40B4-BE49-F238E27FC236}">
                <a16:creationId xmlns:a16="http://schemas.microsoft.com/office/drawing/2014/main" id="{C6134CD3-DFFA-7C42-BCBB-69AE7ABF3010}"/>
              </a:ext>
            </a:extLst>
          </p:cNvPr>
          <p:cNvSpPr>
            <a:spLocks noGrp="1"/>
          </p:cNvSpPr>
          <p:nvPr>
            <p:ph idx="1"/>
          </p:nvPr>
        </p:nvSpPr>
        <p:spPr/>
        <p:txBody>
          <a:bodyPr/>
          <a:lstStyle/>
          <a:p>
            <a:pPr eaLnBrk="1" hangingPunct="1"/>
            <a:r>
              <a:rPr lang="en-US" altLang="en-US"/>
              <a:t>Membership = 50 member state associations and D.C.</a:t>
            </a:r>
          </a:p>
          <a:p>
            <a:pPr eaLnBrk="1" hangingPunct="1"/>
            <a:r>
              <a:rPr lang="en-US" altLang="en-US"/>
              <a:t>NFHS reaches 19,000 plus high schools and almost 12 million participants in high school activity programs, including more than 7.8 million in high school sports.</a:t>
            </a:r>
          </a:p>
        </p:txBody>
      </p:sp>
      <p:sp>
        <p:nvSpPr>
          <p:cNvPr id="27650" name="Rectangle 2">
            <a:extLst>
              <a:ext uri="{FF2B5EF4-FFF2-40B4-BE49-F238E27FC236}">
                <a16:creationId xmlns:a16="http://schemas.microsoft.com/office/drawing/2014/main" id="{68ED3DBA-2D0F-094A-B518-709C7EFA2A95}"/>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solidFill>
                <a:srgbClr val="000000"/>
              </a:solidFill>
              <a:latin typeface="Arial" panose="020B0604020202020204" pitchFamily="34" charset="0"/>
            </a:endParaRPr>
          </a:p>
        </p:txBody>
      </p:sp>
      <p:sp>
        <p:nvSpPr>
          <p:cNvPr id="5" name="Title 4">
            <a:extLst>
              <a:ext uri="{FF2B5EF4-FFF2-40B4-BE49-F238E27FC236}">
                <a16:creationId xmlns:a16="http://schemas.microsoft.com/office/drawing/2014/main" id="{404798BC-3F07-7B40-9AB1-34CA3752E881}"/>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pic>
        <p:nvPicPr>
          <p:cNvPr id="27652" name="Picture 2" descr="C:\Users\mkosk\Desktop\Revised USA map with colors.jpg">
            <a:extLst>
              <a:ext uri="{FF2B5EF4-FFF2-40B4-BE49-F238E27FC236}">
                <a16:creationId xmlns:a16="http://schemas.microsoft.com/office/drawing/2014/main" id="{AD5F89BD-4748-5E4C-8CF4-37234027F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1" t="4256" r="2832" b="8511"/>
          <a:stretch>
            <a:fillRect/>
          </a:stretch>
        </p:blipFill>
        <p:spPr bwMode="auto">
          <a:xfrm>
            <a:off x="2122488" y="3738563"/>
            <a:ext cx="511175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19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5CC6-C6F1-1F4C-9745-95B7FB9E04F4}"/>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sp>
        <p:nvSpPr>
          <p:cNvPr id="41986" name="Content Placeholder 2">
            <a:extLst>
              <a:ext uri="{FF2B5EF4-FFF2-40B4-BE49-F238E27FC236}">
                <a16:creationId xmlns:a16="http://schemas.microsoft.com/office/drawing/2014/main" id="{375868AE-A676-704C-8B32-77F27A4C10C9}"/>
              </a:ext>
            </a:extLst>
          </p:cNvPr>
          <p:cNvSpPr>
            <a:spLocks noGrp="1"/>
          </p:cNvSpPr>
          <p:nvPr>
            <p:ph idx="1"/>
          </p:nvPr>
        </p:nvSpPr>
        <p:spPr/>
        <p:txBody>
          <a:bodyPr/>
          <a:lstStyle/>
          <a:p>
            <a:pPr eaLnBrk="1" hangingPunct="1"/>
            <a:r>
              <a:rPr lang="en-US" altLang="en-US" dirty="0"/>
              <a:t>Each State Governs Athletics and Activities</a:t>
            </a:r>
          </a:p>
          <a:p>
            <a:pPr lvl="1" eaLnBrk="1" hangingPunct="1"/>
            <a:r>
              <a:rPr lang="en-US" altLang="en-US" dirty="0"/>
              <a:t>Eligibility</a:t>
            </a:r>
          </a:p>
          <a:p>
            <a:pPr lvl="2" eaLnBrk="1" hangingPunct="1"/>
            <a:r>
              <a:rPr lang="en-US" altLang="en-US" dirty="0"/>
              <a:t>Age</a:t>
            </a:r>
          </a:p>
          <a:p>
            <a:pPr lvl="2" eaLnBrk="1" hangingPunct="1"/>
            <a:r>
              <a:rPr lang="en-US" altLang="en-US" dirty="0"/>
              <a:t>Academics</a:t>
            </a:r>
          </a:p>
          <a:p>
            <a:pPr lvl="2" eaLnBrk="1" hangingPunct="1"/>
            <a:r>
              <a:rPr lang="en-US" altLang="en-US" dirty="0"/>
              <a:t>Residence</a:t>
            </a:r>
          </a:p>
          <a:p>
            <a:pPr lvl="1" eaLnBrk="1" hangingPunct="1"/>
            <a:r>
              <a:rPr lang="en-US" altLang="en-US" dirty="0"/>
              <a:t>Sports Seasons</a:t>
            </a:r>
          </a:p>
          <a:p>
            <a:pPr lvl="1" eaLnBrk="1" hangingPunct="1"/>
            <a:r>
              <a:rPr lang="en-US" altLang="en-US" dirty="0"/>
              <a:t>School of Residence</a:t>
            </a:r>
          </a:p>
          <a:p>
            <a:pPr marL="457200" lvl="1" indent="0" eaLnBrk="1" hangingPunct="1">
              <a:buNone/>
            </a:pPr>
            <a:endParaRPr lang="en-US" altLang="en-US" dirty="0"/>
          </a:p>
          <a:p>
            <a:r>
              <a:rPr lang="en-US" altLang="en-US" dirty="0"/>
              <a:t>Opportunities to Participate</a:t>
            </a:r>
          </a:p>
          <a:p>
            <a:pPr lvl="1"/>
            <a:r>
              <a:rPr lang="en-US" altLang="en-US" dirty="0"/>
              <a:t>Transition</a:t>
            </a:r>
          </a:p>
          <a:p>
            <a:pPr lvl="1"/>
            <a:endParaRPr lang="en-US" altLang="en-US" dirty="0"/>
          </a:p>
          <a:p>
            <a:pPr marL="0" indent="0">
              <a:buNone/>
            </a:pPr>
            <a:endParaRPr lang="en-US" altLang="en-US" dirty="0"/>
          </a:p>
        </p:txBody>
      </p:sp>
      <p:sp>
        <p:nvSpPr>
          <p:cNvPr id="41987" name="Rectangle 2">
            <a:extLst>
              <a:ext uri="{FF2B5EF4-FFF2-40B4-BE49-F238E27FC236}">
                <a16:creationId xmlns:a16="http://schemas.microsoft.com/office/drawing/2014/main" id="{2A53AFEE-B6FB-B04E-95B8-52791B7ED272}"/>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solidFill>
                <a:srgbClr val="000000"/>
              </a:solidFill>
              <a:latin typeface="Arial" panose="020B0604020202020204" pitchFamily="34" charset="0"/>
            </a:endParaRPr>
          </a:p>
        </p:txBody>
      </p:sp>
    </p:spTree>
    <p:extLst>
      <p:ext uri="{BB962C8B-B14F-4D97-AF65-F5344CB8AC3E}">
        <p14:creationId xmlns:p14="http://schemas.microsoft.com/office/powerpoint/2010/main" val="340493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5CC6-C6F1-1F4C-9745-95B7FB9E04F4}"/>
              </a:ext>
            </a:extLst>
          </p:cNvPr>
          <p:cNvSpPr>
            <a:spLocks noGrp="1"/>
          </p:cNvSpPr>
          <p:nvPr>
            <p:ph type="title"/>
          </p:nvPr>
        </p:nvSpPr>
        <p:spPr/>
        <p:txBody>
          <a:bodyPr/>
          <a:lstStyle/>
          <a:p>
            <a:pPr eaLnBrk="1" hangingPunct="1">
              <a:defRPr/>
            </a:pPr>
            <a:r>
              <a:rPr lang="en-US" dirty="0"/>
              <a:t>National Federation of </a:t>
            </a:r>
            <a:br>
              <a:rPr lang="en-US" dirty="0"/>
            </a:br>
            <a:r>
              <a:rPr lang="en-US" dirty="0"/>
              <a:t>state High School Associations</a:t>
            </a:r>
          </a:p>
        </p:txBody>
      </p:sp>
      <p:sp>
        <p:nvSpPr>
          <p:cNvPr id="41986" name="Content Placeholder 2">
            <a:extLst>
              <a:ext uri="{FF2B5EF4-FFF2-40B4-BE49-F238E27FC236}">
                <a16:creationId xmlns:a16="http://schemas.microsoft.com/office/drawing/2014/main" id="{375868AE-A676-704C-8B32-77F27A4C10C9}"/>
              </a:ext>
            </a:extLst>
          </p:cNvPr>
          <p:cNvSpPr>
            <a:spLocks noGrp="1"/>
          </p:cNvSpPr>
          <p:nvPr>
            <p:ph idx="1"/>
          </p:nvPr>
        </p:nvSpPr>
        <p:spPr/>
        <p:txBody>
          <a:bodyPr/>
          <a:lstStyle/>
          <a:p>
            <a:pPr eaLnBrk="1" hangingPunct="1"/>
            <a:r>
              <a:rPr lang="en-US" altLang="en-US" dirty="0"/>
              <a:t>Nine – State Associations serve on their respective State Council</a:t>
            </a:r>
          </a:p>
          <a:p>
            <a:pPr marL="0" indent="0" eaLnBrk="1" hangingPunct="1">
              <a:buNone/>
            </a:pPr>
            <a:endParaRPr lang="en-US" altLang="en-US" dirty="0"/>
          </a:p>
          <a:p>
            <a:pPr eaLnBrk="1" hangingPunct="1"/>
            <a:r>
              <a:rPr lang="en-US" altLang="en-US" dirty="0"/>
              <a:t>North Carolina</a:t>
            </a:r>
          </a:p>
          <a:p>
            <a:pPr lvl="1" eaLnBrk="1" hangingPunct="1"/>
            <a:r>
              <a:rPr lang="en-US" altLang="en-US" dirty="0"/>
              <a:t>Fort Bragg</a:t>
            </a:r>
          </a:p>
          <a:p>
            <a:pPr lvl="1" eaLnBrk="1" hangingPunct="1"/>
            <a:r>
              <a:rPr lang="en-US" altLang="en-US" dirty="0"/>
              <a:t>Seymour Johnson</a:t>
            </a:r>
          </a:p>
          <a:p>
            <a:pPr lvl="1" eaLnBrk="1" hangingPunct="1"/>
            <a:r>
              <a:rPr lang="en-US" altLang="en-US" dirty="0"/>
              <a:t>Cherry Point</a:t>
            </a:r>
          </a:p>
          <a:p>
            <a:pPr marL="0" indent="0" eaLnBrk="1" hangingPunct="1">
              <a:buNone/>
            </a:pPr>
            <a:endParaRPr lang="en-US" altLang="en-US" dirty="0"/>
          </a:p>
        </p:txBody>
      </p:sp>
      <p:sp>
        <p:nvSpPr>
          <p:cNvPr id="41987" name="Rectangle 2">
            <a:extLst>
              <a:ext uri="{FF2B5EF4-FFF2-40B4-BE49-F238E27FC236}">
                <a16:creationId xmlns:a16="http://schemas.microsoft.com/office/drawing/2014/main" id="{2A53AFEE-B6FB-B04E-95B8-52791B7ED272}"/>
              </a:ext>
            </a:extLst>
          </p:cNvPr>
          <p:cNvSpPr>
            <a:spLocks noChangeArrowheads="1"/>
          </p:cNvSpPr>
          <p:nvPr/>
        </p:nvSpPr>
        <p:spPr bwMode="auto">
          <a:xfrm>
            <a:off x="0" y="-1003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Wingdings"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solidFill>
                <a:srgbClr val="000000"/>
              </a:solidFill>
              <a:latin typeface="Arial" panose="020B0604020202020204" pitchFamily="34" charset="0"/>
            </a:endParaRPr>
          </a:p>
        </p:txBody>
      </p:sp>
      <p:pic>
        <p:nvPicPr>
          <p:cNvPr id="41988" name="Picture 2" descr="C:\Users\mkosk\Desktop\Revised USA map with colors.jpg">
            <a:extLst>
              <a:ext uri="{FF2B5EF4-FFF2-40B4-BE49-F238E27FC236}">
                <a16:creationId xmlns:a16="http://schemas.microsoft.com/office/drawing/2014/main" id="{B0B2E60A-5DC8-5343-A7CB-98CD65EC6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1" t="4256" r="2832" b="8511"/>
          <a:stretch>
            <a:fillRect/>
          </a:stretch>
        </p:blipFill>
        <p:spPr bwMode="auto">
          <a:xfrm>
            <a:off x="4665663" y="4157663"/>
            <a:ext cx="4310062"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625634"/>
      </p:ext>
    </p:extLst>
  </p:cSld>
  <p:clrMapOvr>
    <a:masterClrMapping/>
  </p:clrMapOvr>
</p:sld>
</file>

<file path=ppt/theme/theme1.xml><?xml version="1.0" encoding="utf-8"?>
<a:theme xmlns:a="http://schemas.openxmlformats.org/drawingml/2006/main" name="NFHS Company PowerPoint_2016">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994</Words>
  <Application>Microsoft Macintosh PowerPoint</Application>
  <PresentationFormat>On-screen Show (4:3)</PresentationFormat>
  <Paragraphs>94</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 New</vt:lpstr>
      <vt:lpstr>Times New Roman</vt:lpstr>
      <vt:lpstr>Wingdings</vt:lpstr>
      <vt:lpstr>NFHS Company PowerPoint_2016</vt:lpstr>
      <vt:lpstr>MIC3 – Military Interstate Children’s Compact Commission</vt:lpstr>
      <vt:lpstr>Welcome and Introductions</vt:lpstr>
      <vt:lpstr>About the nfhs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National Federation of  state High School Associations</vt:lpstr>
      <vt:lpstr>Contact Information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NFHS OFFICIALS EDUCATION</dc:title>
  <dc:creator>Autumn Grayson</dc:creator>
  <cp:lastModifiedBy>Davis Whitfield</cp:lastModifiedBy>
  <cp:revision>196</cp:revision>
  <cp:lastPrinted>2016-05-23T22:38:28Z</cp:lastPrinted>
  <dcterms:created xsi:type="dcterms:W3CDTF">2016-02-22T13:07:40Z</dcterms:created>
  <dcterms:modified xsi:type="dcterms:W3CDTF">2018-10-09T12:32:38Z</dcterms:modified>
</cp:coreProperties>
</file>